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74" r:id="rId4"/>
    <p:sldId id="260" r:id="rId5"/>
    <p:sldId id="276" r:id="rId6"/>
    <p:sldId id="275" r:id="rId7"/>
    <p:sldId id="277" r:id="rId8"/>
    <p:sldId id="278" r:id="rId9"/>
    <p:sldId id="262" r:id="rId10"/>
    <p:sldId id="263" r:id="rId11"/>
    <p:sldId id="281" r:id="rId12"/>
    <p:sldId id="280" r:id="rId13"/>
    <p:sldId id="27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60"/>
            <p14:sldId id="276"/>
            <p14:sldId id="275"/>
            <p14:sldId id="277"/>
            <p14:sldId id="278"/>
            <p14:sldId id="262"/>
            <p14:sldId id="263"/>
            <p14:sldId id="281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92" autoAdjust="0"/>
  </p:normalViewPr>
  <p:slideViewPr>
    <p:cSldViewPr snapToGrid="0">
      <p:cViewPr varScale="1">
        <p:scale>
          <a:sx n="118" d="100"/>
          <a:sy n="118" d="100"/>
        </p:scale>
        <p:origin x="648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5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7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81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21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86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2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58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36" y="1501141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082301" y="1791447"/>
            <a:ext cx="799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Personalized Transformer for Explainable Recommendation</a:t>
            </a:r>
            <a:r>
              <a:rPr lang="zh-CN" altLang="en-US" sz="2400" dirty="0"/>
              <a:t>（</a:t>
            </a:r>
            <a:r>
              <a:rPr lang="en-US" altLang="zh-CN" sz="2400" dirty="0"/>
              <a:t>ACL 2021 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10885751" y="5080364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830418" y="5080364"/>
            <a:ext cx="402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Code  https://github.com/lileipisces/PETER</a:t>
            </a:r>
            <a:endParaRPr lang="zh-CN" altLang="en-US" sz="1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ADC1A5-BCB5-42B2-A0A9-B40222E688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6973" y="2800475"/>
            <a:ext cx="6107287" cy="21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00CE7DF-59F8-4A05-956E-CF6AD71F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79" y="589281"/>
            <a:ext cx="8858219" cy="6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B93A4D-9FB0-45D4-A9EB-3BEC85AD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87992"/>
            <a:ext cx="6096000" cy="2320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620041-7AED-432C-9DB2-C7465DDD1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" y="4042215"/>
            <a:ext cx="12192000" cy="24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3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737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92413E-CE6E-48E8-BE41-5A88A7F4B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545119"/>
            <a:ext cx="9174480" cy="50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F164C5-2DF9-4FD8-AAFD-94EB72C58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670"/>
            <a:ext cx="12192000" cy="27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>
                <a:solidFill>
                  <a:schemeClr val="tx1"/>
                </a:solidFill>
                <a:effectLst/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1"/>
                </a:solidFill>
                <a:effectLst/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1"/>
                </a:solidFill>
                <a:effectLst/>
              </a:rPr>
              <a:t>Method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1"/>
                </a:solidFill>
                <a:effectLst/>
              </a:rPr>
              <a:t>Experiment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1"/>
                </a:solidFill>
                <a:effectLst/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3026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553050-B6D2-4D90-AC3E-533690845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25" y="1748900"/>
            <a:ext cx="8499149" cy="4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3A87FB-F0F2-4986-8625-DCDF4A10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7" y="1491448"/>
            <a:ext cx="4592758" cy="51002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907625A-75F3-4E7B-822A-3A5A97D91596}"/>
              </a:ext>
            </a:extLst>
          </p:cNvPr>
          <p:cNvSpPr/>
          <p:nvPr/>
        </p:nvSpPr>
        <p:spPr>
          <a:xfrm>
            <a:off x="5342267" y="203529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Input: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59D6E1-24D6-4D83-A5E5-D3BD93010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084" y="2035294"/>
            <a:ext cx="5323833" cy="4588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A6C6812-7B9D-49EC-BEE6-BD6A89EE0C83}"/>
              </a:ext>
            </a:extLst>
          </p:cNvPr>
          <p:cNvSpPr/>
          <p:nvPr/>
        </p:nvSpPr>
        <p:spPr>
          <a:xfrm>
            <a:off x="5342267" y="3117958"/>
            <a:ext cx="270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positional representation: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C36E5A-AF37-4E93-9779-9BB219320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251" y="3117958"/>
            <a:ext cx="1607946" cy="3693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93BD21-299E-4255-A640-5F895022E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251" y="4041558"/>
            <a:ext cx="2839707" cy="38703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E5EF1AA-9A63-45A1-90AE-5F78AB2E4FA1}"/>
              </a:ext>
            </a:extLst>
          </p:cNvPr>
          <p:cNvSpPr/>
          <p:nvPr/>
        </p:nvSpPr>
        <p:spPr>
          <a:xfrm>
            <a:off x="5069756" y="4035816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S+positional</a:t>
            </a:r>
            <a:r>
              <a:rPr lang="en-US" altLang="zh-CN" dirty="0"/>
              <a:t> representation: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901EF1-440C-4EA9-8D0B-AC597B87B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345" y="2723595"/>
            <a:ext cx="5333693" cy="27356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0269B11-EFA1-4708-8CD5-B46A2B5EAA7F}"/>
              </a:ext>
            </a:extLst>
          </p:cNvPr>
          <p:cNvSpPr/>
          <p:nvPr/>
        </p:nvSpPr>
        <p:spPr>
          <a:xfrm>
            <a:off x="5901745" y="1542197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Transformer and Attention Masking: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B78A36A-123D-4E30-A4FE-CD6108F42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87" y="1718488"/>
            <a:ext cx="5851070" cy="49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3A87FB-F0F2-4986-8625-DCDF4A10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7" y="1221323"/>
            <a:ext cx="4592758" cy="510022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25C9324-1CC1-455F-A0CD-FBE5D83C1F31}"/>
              </a:ext>
            </a:extLst>
          </p:cNvPr>
          <p:cNvSpPr/>
          <p:nvPr/>
        </p:nvSpPr>
        <p:spPr>
          <a:xfrm>
            <a:off x="5150599" y="2611036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Explanation and Recommendation: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FF15E9D-E576-4B57-9E39-7789F705C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48" y="3006893"/>
            <a:ext cx="4718759" cy="6329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303D7-ADFF-4A00-9170-F4C6070C9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80" y="3692880"/>
            <a:ext cx="2731215" cy="35565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E5F3D18-9145-476E-A770-79B58BFE2939}"/>
              </a:ext>
            </a:extLst>
          </p:cNvPr>
          <p:cNvSpPr/>
          <p:nvPr/>
        </p:nvSpPr>
        <p:spPr>
          <a:xfrm>
            <a:off x="5155809" y="4281983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Explanation Generation: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2425863-764F-45A5-B9E0-3574BE4EE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5709" y="5176063"/>
            <a:ext cx="5199862" cy="12423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22734F-A2C3-4060-9013-0F0820E64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341" y="1714571"/>
            <a:ext cx="4460312" cy="63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3A87FB-F0F2-4986-8625-DCDF4A10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688"/>
            <a:ext cx="4592758" cy="51002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26BB174-3425-4614-ACEB-72DFAB24CE70}"/>
              </a:ext>
            </a:extLst>
          </p:cNvPr>
          <p:cNvSpPr/>
          <p:nvPr/>
        </p:nvSpPr>
        <p:spPr>
          <a:xfrm>
            <a:off x="4592758" y="1750814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Context Prediction: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D54305-2E8D-481A-8FC7-4B319484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82" y="2402172"/>
            <a:ext cx="4257040" cy="9109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6432C0-4B0F-47EB-9179-82E8CCCF4FAA}"/>
              </a:ext>
            </a:extLst>
          </p:cNvPr>
          <p:cNvSpPr/>
          <p:nvPr/>
        </p:nvSpPr>
        <p:spPr>
          <a:xfrm>
            <a:off x="4660885" y="3595113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Rating Prediction: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92B0D8-2736-41BE-AB1C-A1EAACEEA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251" y="3994305"/>
            <a:ext cx="4257040" cy="5043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FB432C-1FE5-48CF-BF2E-336AE0A19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282" y="4645663"/>
            <a:ext cx="4693920" cy="8759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04C42C-6488-46A7-8FB5-C11C2B751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506" y="5668605"/>
            <a:ext cx="4703475" cy="9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0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3A87FB-F0F2-4986-8625-DCDF4A10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7" y="1491448"/>
            <a:ext cx="4592758" cy="51002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CE79FD-26DA-4434-ACFD-4AA768BDB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905" y="3332480"/>
            <a:ext cx="6813442" cy="21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6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897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BF24E9-B5D6-44C1-9227-E4DEFBD4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" y="1472617"/>
            <a:ext cx="8770832" cy="477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15738</TotalTime>
  <Words>92</Words>
  <Application>Microsoft Office PowerPoint</Application>
  <PresentationFormat>宽屏</PresentationFormat>
  <Paragraphs>43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Dataset</vt:lpstr>
      <vt:lpstr>PowerPoint 演示文稿</vt:lpstr>
      <vt:lpstr>Experiment</vt:lpstr>
      <vt:lpstr>Experiment</vt:lpstr>
      <vt:lpstr>Experiment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peng zhanwang</cp:lastModifiedBy>
  <cp:revision>673</cp:revision>
  <dcterms:created xsi:type="dcterms:W3CDTF">2017-04-22T07:59:29Z</dcterms:created>
  <dcterms:modified xsi:type="dcterms:W3CDTF">2021-07-25T07:32:56Z</dcterms:modified>
</cp:coreProperties>
</file>